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98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94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42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57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41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51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4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7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2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50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5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C6E8-89DE-4FE2-9A46-008DA1C08D3A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2E05-DCCC-4F1F-B7D7-97C38E006F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95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9B31B3-D7F8-4EB0-BDA4-2D5D2ED3A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8017" y="988300"/>
            <a:ext cx="6858000" cy="358378"/>
          </a:xfrm>
        </p:spPr>
        <p:txBody>
          <a:bodyPr anchor="t" anchorCtr="0">
            <a:noAutofit/>
          </a:bodyPr>
          <a:lstStyle/>
          <a:p>
            <a:r>
              <a:rPr lang="en-US" altLang="ja-JP" sz="2400" b="1" dirty="0"/>
              <a:t>Title(24 point, bold)</a:t>
            </a:r>
            <a:endParaRPr lang="ja-JP" altLang="en-US" sz="24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DEF6A0-B539-43D0-AB4D-AE20062C5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580" y="2315183"/>
            <a:ext cx="10632332" cy="393970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altLang="ja-JP" sz="1600" b="1" dirty="0"/>
              <a:t>Abstract</a:t>
            </a:r>
            <a:r>
              <a:rPr lang="en-US" altLang="ja-JP" sz="1600" dirty="0"/>
              <a:t>  (100-200word, 16 point)</a:t>
            </a:r>
            <a:endParaRPr lang="ja-JP" altLang="en-US" sz="1600" dirty="0"/>
          </a:p>
          <a:p>
            <a:pPr algn="l"/>
            <a:endParaRPr lang="en-US" altLang="ja-JP" sz="1600" b="1" dirty="0"/>
          </a:p>
          <a:p>
            <a:pPr algn="l"/>
            <a:r>
              <a:rPr lang="en-US" altLang="ja-JP" sz="1600" b="1" dirty="0"/>
              <a:t>Instruction of abstract preparation</a:t>
            </a:r>
          </a:p>
          <a:p>
            <a:pPr algn="l"/>
            <a:r>
              <a:rPr lang="en-US" altLang="ja-JP" sz="1600" dirty="0"/>
              <a:t>Use two slides of Power Point</a:t>
            </a:r>
          </a:p>
          <a:p>
            <a:pPr algn="l"/>
            <a:r>
              <a:rPr lang="en-US" altLang="ja-JP" sz="1600" dirty="0"/>
              <a:t>The first slide should include presentation title, author names(presenter’s name should be underlined), Affiliations, and 100-200 words abstract.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4526211-68F1-4750-A34D-24AE6871FA28}"/>
              </a:ext>
            </a:extLst>
          </p:cNvPr>
          <p:cNvSpPr txBox="1">
            <a:spLocks/>
          </p:cNvSpPr>
          <p:nvPr/>
        </p:nvSpPr>
        <p:spPr>
          <a:xfrm>
            <a:off x="2648017" y="1593631"/>
            <a:ext cx="6858000" cy="35837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/>
              <a:t>Author names (presenter’s name should be underlined)</a:t>
            </a:r>
          </a:p>
          <a:p>
            <a:r>
              <a:rPr lang="en-US" altLang="ja-JP" sz="1600" dirty="0"/>
              <a:t>Affiliation, E-mail: (16 point)</a:t>
            </a:r>
            <a:endParaRPr lang="ja-JP" altLang="en-US" sz="1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A6586D2-ACB2-4BB1-B5C2-E10F69B58328}"/>
              </a:ext>
            </a:extLst>
          </p:cNvPr>
          <p:cNvSpPr txBox="1">
            <a:spLocks/>
          </p:cNvSpPr>
          <p:nvPr/>
        </p:nvSpPr>
        <p:spPr>
          <a:xfrm>
            <a:off x="2103259" y="2445915"/>
            <a:ext cx="7923402" cy="35837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51543-230B-8B6E-94AA-76B8C79D2793}"/>
              </a:ext>
            </a:extLst>
          </p:cNvPr>
          <p:cNvSpPr txBox="1"/>
          <p:nvPr/>
        </p:nvSpPr>
        <p:spPr>
          <a:xfrm>
            <a:off x="9363656" y="243062"/>
            <a:ext cx="210525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US" altLang="ja-JP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YNU Symposium2025</a:t>
            </a:r>
          </a:p>
          <a:p>
            <a:pPr algn="r"/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September 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 -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lang="x-none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, 202</a:t>
            </a:r>
            <a:r>
              <a:rPr lang="en-US" altLang="ja-JP" sz="900" kern="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5</a:t>
            </a:r>
            <a:r>
              <a:rPr lang="x-none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en-US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Yokohama</a:t>
            </a:r>
            <a:r>
              <a:rPr lang="x-none" altLang="ja-JP" sz="900" kern="1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Japan</a:t>
            </a:r>
            <a:endParaRPr lang="ja-JP" altLang="ja-JP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字幕 2">
            <a:extLst>
              <a:ext uri="{FF2B5EF4-FFF2-40B4-BE49-F238E27FC236}">
                <a16:creationId xmlns:a16="http://schemas.microsoft.com/office/drawing/2014/main" id="{939BF49E-3330-4112-A001-1C7CFABE6AED}"/>
              </a:ext>
            </a:extLst>
          </p:cNvPr>
          <p:cNvSpPr txBox="1">
            <a:spLocks/>
          </p:cNvSpPr>
          <p:nvPr/>
        </p:nvSpPr>
        <p:spPr>
          <a:xfrm>
            <a:off x="885216" y="663389"/>
            <a:ext cx="10301593" cy="53682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dirty="0"/>
              <a:t>In the second slide place highlights of the scope and results of your presentation using bullet points, and/or illustrations.</a:t>
            </a:r>
          </a:p>
          <a:p>
            <a:pPr marL="0" indent="0">
              <a:buNone/>
            </a:pP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b="1" dirty="0"/>
              <a:t>How to submit your abstract</a:t>
            </a:r>
          </a:p>
          <a:p>
            <a:r>
              <a:rPr lang="en-US" altLang="ja-JP" sz="1600" dirty="0"/>
              <a:t>Access symposium website : https://ijep-y.ynu.ac.jp/english/symposium/YNUIS2025/  </a:t>
            </a:r>
          </a:p>
          <a:p>
            <a:r>
              <a:rPr lang="en-US" altLang="ja-JP" sz="1600" dirty="0"/>
              <a:t>You can upload your PDF format abstract file via the abstract submission.</a:t>
            </a:r>
          </a:p>
          <a:p>
            <a:pPr marL="0" indent="0">
              <a:buNone/>
            </a:pPr>
            <a:r>
              <a:rPr lang="en-US" altLang="ja-JP" sz="1600" dirty="0"/>
              <a:t>         </a:t>
            </a:r>
          </a:p>
          <a:p>
            <a:pPr marL="0" indent="0">
              <a:buNone/>
            </a:pPr>
            <a:r>
              <a:rPr lang="en-US" altLang="ja-JP" sz="1600" dirty="0"/>
              <a:t>   </a:t>
            </a:r>
            <a:r>
              <a:rPr lang="en-US" altLang="ja-JP" sz="1600" b="1" dirty="0">
                <a:solidFill>
                  <a:srgbClr val="FF0000"/>
                </a:solidFill>
              </a:rPr>
              <a:t>DEADLINES</a:t>
            </a:r>
            <a:r>
              <a:rPr lang="en-US" altLang="ja-JP" sz="1600" b="1" dirty="0"/>
              <a:t> </a:t>
            </a:r>
            <a:r>
              <a:rPr lang="en-US" altLang="ja-JP" sz="1600" b="1"/>
              <a:t>	18  </a:t>
            </a:r>
            <a:r>
              <a:rPr lang="en-US" altLang="ja-JP" sz="1600" b="1" dirty="0"/>
              <a:t>August 2025</a:t>
            </a:r>
            <a:r>
              <a:rPr lang="en-US" altLang="ja-JP" sz="1600" dirty="0"/>
              <a:t>	 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en-US" altLang="ja-JP" sz="18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The submitted abstract will be printed out in poster style by symposium secretary and presenters will use it for the poster session. </a:t>
            </a:r>
          </a:p>
          <a:p>
            <a:pPr marL="0" indent="0">
              <a:buNone/>
            </a:pPr>
            <a:r>
              <a:rPr lang="en-US" altLang="ja-JP" sz="18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(If you want to use another poster format, you can use it for your presentation. )</a:t>
            </a:r>
            <a:endParaRPr lang="ja-JP" altLang="ja-JP" sz="1800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ja-JP" sz="1600" dirty="0"/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50450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563</TotalTime>
  <Words>190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游明朝</vt:lpstr>
      <vt:lpstr>Arial</vt:lpstr>
      <vt:lpstr>Calibri</vt:lpstr>
      <vt:lpstr>Calibri Light</vt:lpstr>
      <vt:lpstr>Century</vt:lpstr>
      <vt:lpstr>Times New Roman</vt:lpstr>
      <vt:lpstr>Office テーマ</vt:lpstr>
      <vt:lpstr>Title(24 point, bold)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Title(24 point, bold)</dc:title>
  <dc:creator>nakamura-kazuho-yt@ynu.ac.jp</dc:creator>
  <cp:lastModifiedBy>nakamura-kazuho-yt@ynu.ac.jp</cp:lastModifiedBy>
  <cp:revision>27</cp:revision>
  <dcterms:created xsi:type="dcterms:W3CDTF">2020-11-19T06:55:39Z</dcterms:created>
  <dcterms:modified xsi:type="dcterms:W3CDTF">2025-07-14T22:30:38Z</dcterms:modified>
</cp:coreProperties>
</file>